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賽果培 97 (%)</c:v>
                </c:pt>
                <c:pt idx="1">
                  <c:v>賽果培 97.5 (%)</c:v>
                </c:pt>
                <c:pt idx="2">
                  <c:v>賽果培 40.4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青山貿易有限公司</c:v>
                </c:pt>
                <c:pt idx="1">
                  <c:v>育禾化學興業有限公司</c:v>
                </c:pt>
                <c:pt idx="2">
                  <c:v>萬得發有限公司</c:v>
                </c:pt>
                <c:pt idx="3">
                  <c:v>華夏科學農化股份有限公司</c:v>
                </c:pt>
                <c:pt idx="4">
                  <c:v>百泰生物科技股份有限公司</c:v>
                </c:pt>
                <c:pt idx="5">
                  <c:v>安旺特股份有限公司</c:v>
                </c:pt>
                <c:pt idx="6">
                  <c:v>嘉農企業股份有限公司</c:v>
                </c:pt>
                <c:pt idx="7">
                  <c:v>台農三和化工股份有限公司</c:v>
                </c:pt>
                <c:pt idx="8">
                  <c:v>台灣拜耳股份有限公司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茄科果菜類</c:v>
                </c:pt>
                <c:pt idx="1">
                  <c:v>花木</c:v>
                </c:pt>
                <c:pt idx="2">
                  <c:v>秋葵</c:v>
                </c:pt>
                <c:pt idx="3">
                  <c:v>番茄</c:v>
                </c:pt>
                <c:pt idx="4">
                  <c:v>瓜果類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百利普芬</c:v>
                </c:pt>
                <c:pt idx="1">
                  <c:v>亞滅培</c:v>
                </c:pt>
                <c:pt idx="2">
                  <c:v>益達胺</c:v>
                </c:pt>
                <c:pt idx="3">
                  <c:v>賽速安</c:v>
                </c:pt>
                <c:pt idx="4">
                  <c:v>可尼丁</c:v>
                </c:pt>
                <c:pt idx="5">
                  <c:v>畢芬寧</c:v>
                </c:pt>
                <c:pt idx="6">
                  <c:v>達特南</c:v>
                </c:pt>
                <c:pt idx="7">
                  <c:v>派滅淨</c:v>
                </c:pt>
                <c:pt idx="8">
                  <c:v>氟尼胺</c:v>
                </c:pt>
                <c:pt idx="9">
                  <c:v>賽速洛寧</c:v>
                </c:pt>
                <c:pt idx="10">
                  <c:v>賜派滅</c:v>
                </c:pt>
                <c:pt idx="11">
                  <c:v>速殺氟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賽果培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