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密滅汀 1 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十字花科包葉菜類</c:v>
                </c:pt>
                <c:pt idx="1">
                  <c:v>刀豆</c:v>
                </c:pt>
                <c:pt idx="2">
                  <c:v>風茹</c:v>
                </c:pt>
                <c:pt idx="3">
                  <c:v>豌豆</c:v>
                </c:pt>
                <c:pt idx="4">
                  <c:v>蕹菜</c:v>
                </c:pt>
                <c:pt idx="5">
                  <c:v>蔥科小葉菜類</c:v>
                </c:pt>
                <c:pt idx="6">
                  <c:v>菊科小葉菜類</c:v>
                </c:pt>
                <c:pt idx="7">
                  <c:v>菊科包葉菜類</c:v>
                </c:pt>
                <c:pt idx="8">
                  <c:v>菊</c:v>
                </c:pt>
                <c:pt idx="9">
                  <c:v>草莓</c:v>
                </c:pt>
                <c:pt idx="10">
                  <c:v>茶</c:v>
                </c:pt>
                <c:pt idx="11">
                  <c:v>羅勒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比加普</c:v>
                </c:pt>
                <c:pt idx="1">
                  <c:v>賽芬蟎</c:v>
                </c:pt>
                <c:pt idx="2">
                  <c:v>汰芬隆</c:v>
                </c:pt>
                <c:pt idx="3">
                  <c:v>賽速洛寧</c:v>
                </c:pt>
                <c:pt idx="4">
                  <c:v>必芬蟎</c:v>
                </c:pt>
                <c:pt idx="5">
                  <c:v>賜滅芬</c:v>
                </c:pt>
                <c:pt idx="6">
                  <c:v>速殺氟</c:v>
                </c:pt>
                <c:pt idx="7">
                  <c:v>賽派芬</c:v>
                </c:pt>
                <c:pt idx="8">
                  <c:v>陶斯松</c:v>
                </c:pt>
                <c:pt idx="9">
                  <c:v>合賽芬普寧</c:v>
                </c:pt>
                <c:pt idx="10">
                  <c:v>賜派地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9</c:v>
                </c:pt>
                <c:pt idx="2">
                  <c:v>2</c:v>
                </c:pt>
                <c:pt idx="3">
                  <c:v>10</c:v>
                </c:pt>
                <c:pt idx="4">
                  <c:v>4</c:v>
                </c:pt>
                <c:pt idx="5">
                  <c:v>10</c:v>
                </c:pt>
                <c:pt idx="6">
                  <c:v>10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密滅汀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