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免速普拉草 1.8 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興農股份有限公司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普拉比拉芬</c:v>
                </c:pt>
                <c:pt idx="1">
                  <c:v>特酮草氟胺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免速普拉草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特酮草氟胺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