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覆滅蟎 20 (%) SP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威群國際有限公司</c:v>
                </c:pt>
                <c:pt idx="2">
                  <c:v>利台化學工業股份有限公司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玫瑰</c:v>
                </c:pt>
                <c:pt idx="1">
                  <c:v>洋甘菊</c:v>
                </c:pt>
                <c:pt idx="2">
                  <c:v>樹番茄</c:v>
                </c:pt>
                <c:pt idx="3">
                  <c:v>楊桃</c:v>
                </c:pt>
                <c:pt idx="4">
                  <c:v>棉</c:v>
                </c:pt>
                <c:pt idx="5">
                  <c:v>桂花</c:v>
                </c:pt>
                <c:pt idx="6">
                  <c:v>柑桔類</c:v>
                </c:pt>
                <c:pt idx="7">
                  <c:v>枸杞</c:v>
                </c:pt>
                <c:pt idx="8">
                  <c:v>曇花</c:v>
                </c:pt>
                <c:pt idx="9">
                  <c:v>天竺葵</c:v>
                </c:pt>
                <c:pt idx="10">
                  <c:v>菊</c:v>
                </c:pt>
                <c:pt idx="11">
                  <c:v>茄子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伽瑪賽洛寧</c:v>
                </c:pt>
                <c:pt idx="1">
                  <c:v>賽速洛寧</c:v>
                </c:pt>
                <c:pt idx="2">
                  <c:v>賜諾特</c:v>
                </c:pt>
                <c:pt idx="3">
                  <c:v>賜派滅</c:v>
                </c:pt>
                <c:pt idx="4">
                  <c:v>第滅達胺</c:v>
                </c:pt>
                <c:pt idx="5">
                  <c:v>加保福化利</c:v>
                </c:pt>
                <c:pt idx="6">
                  <c:v>亞克瑞</c:v>
                </c:pt>
                <c:pt idx="7">
                  <c:v>賜派地</c:v>
                </c:pt>
                <c:pt idx="8">
                  <c:v>福文松</c:v>
                </c:pt>
                <c:pt idx="9">
                  <c:v>滅賜克</c:v>
                </c:pt>
                <c:pt idx="10">
                  <c:v>益洛寧</c:v>
                </c:pt>
                <c:pt idx="11">
                  <c:v>克凡洛寧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15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覆滅蟎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