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達滅脫定 525 g/L (5…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馬鈴薯</c:v>
                </c:pt>
                <c:pt idx="1">
                  <c:v>金針</c:v>
                </c:pt>
                <c:pt idx="2">
                  <c:v>葡萄</c:v>
                </c:pt>
                <c:pt idx="3">
                  <c:v>茄科果菜類</c:v>
                </c:pt>
                <c:pt idx="4">
                  <c:v>花木</c:v>
                </c:pt>
                <c:pt idx="5">
                  <c:v>胡瓜</c:v>
                </c:pt>
                <c:pt idx="6">
                  <c:v>結球萵苣</c:v>
                </c:pt>
                <c:pt idx="7">
                  <c:v>瓜菜類</c:v>
                </c:pt>
                <c:pt idx="8">
                  <c:v>瓜果類</c:v>
                </c:pt>
                <c:pt idx="9">
                  <c:v>洛神葵</c:v>
                </c:pt>
                <c:pt idx="10">
                  <c:v>不結球萵苣與半結球萵苣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達滅脫定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