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汰硫草 91 (%)</c:v>
                </c:pt>
                <c:pt idx="1">
                  <c:v>汰硫草 32 (%) EC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台灣道禮股份有限公司</c:v>
                </c:pt>
                <c:pt idx="1">
                  <c:v>億豐農化廠股份有限公司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百慕達草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滅落脫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汰硫草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621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滅落脫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