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福化利 240 g/L (24…</c:v>
                </c:pt>
                <c:pt idx="1">
                  <c:v>福化利 25 (%) EC</c:v>
                </c:pt>
                <c:pt idx="2">
                  <c:v>加保福化利 40 (%) WP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臺灣庵原農藥股份有限公司</c:v>
                </c:pt>
                <c:pt idx="1">
                  <c:v>聯利農業科技股份有限公司</c:v>
                </c:pt>
                <c:pt idx="2">
                  <c:v>世大農化工廠股份有限公司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茄科小葉菜類</c:v>
                </c:pt>
                <c:pt idx="1">
                  <c:v>秋葵</c:v>
                </c:pt>
                <c:pt idx="2">
                  <c:v>檳榔</c:v>
                </c:pt>
                <c:pt idx="3">
                  <c:v>康乃馨</c:v>
                </c:pt>
                <c:pt idx="4">
                  <c:v>山藥</c:v>
                </c:pt>
                <c:pt idx="5">
                  <c:v>楊桃</c:v>
                </c:pt>
                <c:pt idx="6">
                  <c:v>蔥科根菜類</c:v>
                </c:pt>
                <c:pt idx="7">
                  <c:v>蔥科小葉菜類</c:v>
                </c:pt>
                <c:pt idx="8">
                  <c:v>菊</c:v>
                </c:pt>
                <c:pt idx="9">
                  <c:v>瓜果類</c:v>
                </c:pt>
                <c:pt idx="10">
                  <c:v>蓮霧</c:v>
                </c:pt>
                <c:pt idx="11">
                  <c:v>番石榴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賽扶寧</c:v>
                </c:pt>
                <c:pt idx="1">
                  <c:v>氟尼胺</c:v>
                </c:pt>
                <c:pt idx="2">
                  <c:v>賽速洛寧</c:v>
                </c:pt>
                <c:pt idx="3">
                  <c:v>賜諾特</c:v>
                </c:pt>
                <c:pt idx="4">
                  <c:v>賜派滅</c:v>
                </c:pt>
                <c:pt idx="5">
                  <c:v>百里酚</c:v>
                </c:pt>
                <c:pt idx="6">
                  <c:v>陶斯松</c:v>
                </c:pt>
                <c:pt idx="7">
                  <c:v>賜派地</c:v>
                </c:pt>
                <c:pt idx="8">
                  <c:v>免敵克</c:v>
                </c:pt>
                <c:pt idx="9">
                  <c:v>滅賜克</c:v>
                </c:pt>
                <c:pt idx="10">
                  <c:v>免扶賽洛寧</c:v>
                </c:pt>
                <c:pt idx="11">
                  <c:v>益洛寧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6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3</c:v>
                </c:pt>
                <c:pt idx="10">
                  <c:v>1</c:v>
                </c:pt>
                <c:pt idx="1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福化利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19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免扶賽洛寧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滅賜克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免敵克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陶斯松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百里酚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氟尼胺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