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喜樂克拉 45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臺聯實業股份有限公司</c:v>
                </c:pt>
                <c:pt idx="1">
                  <c:v>臺灣庵原農藥股份有限公司</c:v>
                </c:pt>
                <c:pt idx="2">
                  <c:v>正農化學股份有限公司</c:v>
                </c:pt>
                <c:pt idx="3">
                  <c:v>台灣日產化工股份有限公司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</c:v>
                </c:pt>
                <c:pt idx="1">
                  <c:v>亞汰尼</c:v>
                </c:pt>
                <c:pt idx="2">
                  <c:v>芬諾尼</c:v>
                </c:pt>
                <c:pt idx="3">
                  <c:v>嘉賜貝芬</c:v>
                </c:pt>
                <c:pt idx="4">
                  <c:v>普克三賽唑</c:v>
                </c:pt>
                <c:pt idx="5">
                  <c:v>百克敏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喜樂克拉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