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貝萊斯芽孢桿菌WG6-14 1…</c:v>
                </c:pt>
                <c:pt idx="1">
                  <c:v>貝萊斯芽孢桿菌WG6-14 1…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漢寶工業有限公司</c:v>
                </c:pt>
                <c:pt idx="1">
                  <c:v>沅渼生物科技股份有限公司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腐絕</c:v>
                </c:pt>
                <c:pt idx="1">
                  <c:v>披扶座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貝萊斯芽孢桿菌WG6-14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93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披扶座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