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治滅蝨 30 (%) EC</c:v>
                </c:pt>
                <c:pt idx="1">
                  <c:v>治滅蝨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龍燈生物科技股份有限公司</c:v>
                </c:pt>
                <c:pt idx="1">
                  <c:v>東和化學企業股份有限公司</c:v>
                </c:pt>
                <c:pt idx="2">
                  <c:v>台灣正豐植保股份有限公司</c:v>
                </c:pt>
                <c:pt idx="3">
                  <c:v>利台化學工業股份有限公司</c:v>
                </c:pt>
                <c:pt idx="4">
                  <c:v>中華民國農會附設各級農會農化廠</c:v>
                </c:pt>
                <c:pt idx="5">
                  <c:v>臺益工業股份有限公司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益達胺</c:v>
                </c:pt>
                <c:pt idx="1">
                  <c:v>賽速安</c:v>
                </c:pt>
                <c:pt idx="2">
                  <c:v>可尼丁</c:v>
                </c:pt>
                <c:pt idx="3">
                  <c:v>達特南</c:v>
                </c:pt>
                <c:pt idx="4">
                  <c:v>派滅淨</c:v>
                </c:pt>
                <c:pt idx="5">
                  <c:v>氟尼胺</c:v>
                </c:pt>
                <c:pt idx="6">
                  <c:v>馬拉松</c:v>
                </c:pt>
                <c:pt idx="7">
                  <c:v>益保扶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治滅蝨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