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陶滅蝨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臺益工業股份有限公司</c:v>
                </c:pt>
                <c:pt idx="1">
                  <c:v>洽益化學股份有限公司</c:v>
                </c:pt>
                <c:pt idx="2">
                  <c:v>安旺特股份有限公司</c:v>
                </c:pt>
                <c:pt idx="3">
                  <c:v>國豐化學工業股份有限公司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陶滅蝨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