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撲馬松 91.3 (%) UL</c:v>
                </c:pt>
                <c:pt idx="1">
                  <c:v>撲馬松 81.4 (%) EC</c:v>
                </c:pt>
                <c:pt idx="2">
                  <c:v>撲馬松 47.8 (%) EC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興農股份有限公司</c:v>
                </c:pt>
                <c:pt idx="1">
                  <c:v>臺益工業股份有限公司</c:v>
                </c:pt>
                <c:pt idx="2">
                  <c:v>眾益農業生技股份有限公司</c:v>
                </c:pt>
                <c:pt idx="3">
                  <c:v>瑞芳植物保護股份有限公司</c:v>
                </c:pt>
                <c:pt idx="4">
                  <c:v>日農科技股份有限公司</c:v>
                </c:pt>
                <c:pt idx="5">
                  <c:v>大勝化學工業股份有限公司</c:v>
                </c:pt>
                <c:pt idx="6">
                  <c:v>國豐化學工業股份有限公司</c:v>
                </c:pt>
                <c:pt idx="7">
                  <c:v>中華民國農會附設各級農會農化廠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水稻</c:v>
                </c:pt>
                <c:pt idx="1">
                  <c:v>十字花科包葉菜類</c:v>
                </c:pt>
                <c:pt idx="2">
                  <c:v>香蕉</c:v>
                </c:pt>
                <c:pt idx="3">
                  <c:v>大豆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汰芬隆</c:v>
                </c:pt>
                <c:pt idx="1">
                  <c:v>賽速安勃</c:v>
                </c:pt>
                <c:pt idx="2">
                  <c:v>賜諾特</c:v>
                </c:pt>
                <c:pt idx="3">
                  <c:v>氟大滅</c:v>
                </c:pt>
                <c:pt idx="4">
                  <c:v>賜派滅</c:v>
                </c:pt>
                <c:pt idx="5">
                  <c:v>阿巴安勃</c:v>
                </c:pt>
                <c:pt idx="6">
                  <c:v>速殺氟</c:v>
                </c:pt>
                <c:pt idx="7">
                  <c:v>益滅賽寧</c:v>
                </c:pt>
                <c:pt idx="8">
                  <c:v>撲殺培丹</c:v>
                </c:pt>
                <c:pt idx="9">
                  <c:v>白克松</c:v>
                </c:pt>
                <c:pt idx="10">
                  <c:v>布芬大利松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撲馬松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8／進字證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