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福賽得 95 (%)</c:v>
                </c:pt>
                <c:pt idx="1">
                  <c:v>福賽得 96 (%)</c:v>
                </c:pt>
                <c:pt idx="2">
                  <c:v>福賽得 80 (%) WG</c:v>
                </c:pt>
                <c:pt idx="3">
                  <c:v>福賽得 80 (%) WP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6</c:v>
                </c:pt>
                <c:pt idx="3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松樹國際有限公司</c:v>
                </c:pt>
                <c:pt idx="1">
                  <c:v>東鋒股份有限公司</c:v>
                </c:pt>
                <c:pt idx="2">
                  <c:v>易利特開發有限公司</c:v>
                </c:pt>
                <c:pt idx="3">
                  <c:v>國豐化學工業股份有限公司</c:v>
                </c:pt>
                <c:pt idx="4">
                  <c:v>嘉農企業股份有限公司</c:v>
                </c:pt>
                <c:pt idx="5">
                  <c:v>嘉濱貿易有限公司</c:v>
                </c:pt>
                <c:pt idx="6">
                  <c:v>台灣科研生物技術有限公司</c:v>
                </c:pt>
                <c:pt idx="7">
                  <c:v>優必樂有限公司</c:v>
                </c:pt>
                <c:pt idx="8">
                  <c:v>惠光股份有限公司</c:v>
                </c:pt>
                <c:pt idx="9">
                  <c:v>台灣拜耳股份有限公司</c:v>
                </c:pt>
                <c:pt idx="10">
                  <c:v>興農股份有限公司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柑桔類</c:v>
                </c:pt>
                <c:pt idx="1">
                  <c:v>蕹菜</c:v>
                </c:pt>
                <c:pt idx="2">
                  <c:v>莧菜</c:v>
                </c:pt>
                <c:pt idx="3">
                  <c:v>結球萵苣</c:v>
                </c:pt>
                <c:pt idx="4">
                  <c:v>百香果</c:v>
                </c:pt>
                <c:pt idx="5">
                  <c:v>番荔枝</c:v>
                </c:pt>
                <c:pt idx="6">
                  <c:v>小葉菜類</c:v>
                </c:pt>
                <c:pt idx="7">
                  <c:v>不結球萵苣與半結球萵苣</c:v>
                </c:pt>
                <c:pt idx="8">
                  <c:v>鳳梨</c:v>
                </c:pt>
                <c:pt idx="9">
                  <c:v>葡萄</c:v>
                </c:pt>
                <c:pt idx="10">
                  <c:v>草莓</c:v>
                </c:pt>
                <c:pt idx="11">
                  <c:v>瓜果類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凡殺歐西比</c:v>
                </c:pt>
                <c:pt idx="1">
                  <c:v>氟殺比</c:v>
                </c:pt>
                <c:pt idx="2">
                  <c:v>銅合腐絕</c:v>
                </c:pt>
                <c:pt idx="3">
                  <c:v>快得克絕</c:v>
                </c:pt>
                <c:pt idx="4">
                  <c:v>甲鋅毆殺斯</c:v>
                </c:pt>
                <c:pt idx="5">
                  <c:v>枯草桿菌Y1336</c:v>
                </c:pt>
                <c:pt idx="6">
                  <c:v>鋅錳毆殺斯</c:v>
                </c:pt>
                <c:pt idx="7">
                  <c:v>福賽快得寧</c:v>
                </c:pt>
                <c:pt idx="8">
                  <c:v>快得滅達樂</c:v>
                </c:pt>
                <c:pt idx="9">
                  <c:v>鋅錳本達樂</c:v>
                </c:pt>
                <c:pt idx="10">
                  <c:v>純白鏈黴菌素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福賽得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銅合腐絕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