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殺紋依得利 45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紅鳳菜</c:v>
                </c:pt>
                <c:pt idx="1">
                  <c:v>白鳳菜</c:v>
                </c:pt>
                <c:pt idx="2">
                  <c:v>甜菜</c:v>
                </c:pt>
                <c:pt idx="3">
                  <c:v>甘藷</c:v>
                </c:pt>
                <c:pt idx="4">
                  <c:v>珠蔥</c:v>
                </c:pt>
                <c:pt idx="5">
                  <c:v>山茼蒿</c:v>
                </c:pt>
                <c:pt idx="6">
                  <c:v>山芹菜</c:v>
                </c:pt>
                <c:pt idx="7">
                  <c:v>婆羅門參</c:v>
                </c:pt>
                <c:pt idx="8">
                  <c:v>十字花科小葉菜類</c:v>
                </c:pt>
                <c:pt idx="9">
                  <c:v>不結球萵苣與半結球萵苣</c:v>
                </c:pt>
                <c:pt idx="10">
                  <c:v>瓜菜類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滅普寧</c:v>
                </c:pt>
                <c:pt idx="1">
                  <c:v>賓克隆</c:v>
                </c:pt>
                <c:pt idx="2">
                  <c:v>福多寧</c:v>
                </c:pt>
                <c:pt idx="3">
                  <c:v>殺紋寧</c:v>
                </c:pt>
                <c:pt idx="4">
                  <c:v>綠木黴菌R42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殺紋依得利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綠木黴菌R42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賓克隆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