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合賽芬普寧 7.5  (%) …</c:v>
                </c:pt>
                <c:pt idx="1">
                  <c:v>合賽芬普寧 11 (%) EC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臺灣庵原農藥股份有限公司</c:v>
                </c:pt>
                <c:pt idx="1">
                  <c:v>立農化學股份有限公司</c:v>
                </c:pt>
                <c:pt idx="2">
                  <c:v>好速化學股份有限公司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柑桔類</c:v>
                </c:pt>
                <c:pt idx="1">
                  <c:v>葡萄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合賽多</c:v>
                </c:pt>
                <c:pt idx="1">
                  <c:v>芬硫克</c:v>
                </c:pt>
                <c:pt idx="2">
                  <c:v>芬普寧</c:v>
                </c:pt>
                <c:pt idx="3">
                  <c:v>畢達本</c:v>
                </c:pt>
                <c:pt idx="4">
                  <c:v>芬普蟎</c:v>
                </c:pt>
                <c:pt idx="5">
                  <c:v>密滅汀</c:v>
                </c:pt>
                <c:pt idx="6">
                  <c:v>扶吉胺</c:v>
                </c:pt>
                <c:pt idx="7">
                  <c:v>芬普毆蟎多</c:v>
                </c:pt>
                <c:pt idx="8">
                  <c:v>畢芬寧</c:v>
                </c:pt>
                <c:pt idx="9">
                  <c:v>賜派芬</c:v>
                </c:pt>
                <c:pt idx="10">
                  <c:v>得芬瑞</c:v>
                </c:pt>
                <c:pt idx="11">
                  <c:v>佈賜芬蟎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合賽芬普寧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佈賜芬蟎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得芬瑞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芬普毆蟎多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密滅汀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芬普蟎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畢達本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芬硫克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