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丁基賽伏草 97 (%)</c:v>
                </c:pt>
                <c:pt idx="1">
                  <c:v>丁基賽伏草 98 (%)</c:v>
                </c:pt>
                <c:pt idx="2">
                  <c:v>丁基賽伏草 97.4 (%)</c:v>
                </c:pt>
                <c:pt idx="3">
                  <c:v>丁基賽伏草 10 (%) EC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4</c:v>
                </c:pt>
                <c:pt idx="3">
                  <c:v>29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嘉泰企業股份有限公司</c:v>
                </c:pt>
                <c:pt idx="1">
                  <c:v>合林企業有限公司</c:v>
                </c:pt>
                <c:pt idx="2">
                  <c:v>台農三和化工股份有限公司</c:v>
                </c:pt>
                <c:pt idx="3">
                  <c:v>台灣道禮股份有限公司</c:v>
                </c:pt>
                <c:pt idx="4">
                  <c:v>台灣科研生物技術有限公司</c:v>
                </c:pt>
                <c:pt idx="5">
                  <c:v>詣榮國際有限公司</c:v>
                </c:pt>
                <c:pt idx="6">
                  <c:v>臺聯實業股份有限公司</c:v>
                </c:pt>
                <c:pt idx="7">
                  <c:v>臺灣潤農有限公司</c:v>
                </c:pt>
                <c:pt idx="8">
                  <c:v>嘉濱貿易有限公司</c:v>
                </c:pt>
                <c:pt idx="9">
                  <c:v>台灣日產化工股份有限公司</c:v>
                </c:pt>
                <c:pt idx="10">
                  <c:v>光華化學股份有限公司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特酮草氟胺</c:v>
                </c:pt>
                <c:pt idx="1">
                  <c:v>免速普拉草</c:v>
                </c:pt>
                <c:pt idx="2">
                  <c:v>殺丹免速隆</c:v>
                </c:pt>
                <c:pt idx="3">
                  <c:v>滅芬免速隆</c:v>
                </c:pt>
                <c:pt idx="4">
                  <c:v>丁拉依速隆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丁基賽伏草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29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17／進字證 12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6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6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