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布瑞莫 250 g/L (25…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鼠李科梨果類</c:v>
                </c:pt>
                <c:pt idx="1">
                  <c:v>薔薇科梨果類</c:v>
                </c:pt>
                <c:pt idx="2">
                  <c:v>草莓</c:v>
                </c:pt>
                <c:pt idx="3">
                  <c:v>胡瓜</c:v>
                </c:pt>
                <c:pt idx="4">
                  <c:v>瓜果類</c:v>
                </c:pt>
                <c:pt idx="5">
                  <c:v>檬果</c:v>
                </c:pt>
                <c:pt idx="6">
                  <c:v>柿樹科梨果類</c:v>
                </c:pt>
                <c:pt idx="7">
                  <c:v>瓜菜類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氟殺待克利</c:v>
                </c:pt>
                <c:pt idx="1">
                  <c:v>滅芬座</c:v>
                </c:pt>
                <c:pt idx="2">
                  <c:v>派滅芬</c:v>
                </c:pt>
                <c:pt idx="3">
                  <c:v>派芬農</c:v>
                </c:pt>
                <c:pt idx="4">
                  <c:v>得克派瑞</c:v>
                </c:pt>
                <c:pt idx="5">
                  <c:v>達克利</c:v>
                </c:pt>
                <c:pt idx="6">
                  <c:v>菲克利腐絕</c:v>
                </c:pt>
                <c:pt idx="7">
                  <c:v>賽福保淨</c:v>
                </c:pt>
                <c:pt idx="8">
                  <c:v>比芬諾</c:v>
                </c:pt>
                <c:pt idx="9">
                  <c:v>貝芬菲克利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布瑞莫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