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殺紋滅達樂 34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大勝化學工業股份有限公司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殺紋寧</c:v>
                </c:pt>
                <c:pt idx="1">
                  <c:v>依得利</c:v>
                </c:pt>
                <c:pt idx="2">
                  <c:v>右滅達樂</c:v>
                </c:pt>
                <c:pt idx="3">
                  <c:v>賽座滅</c:v>
                </c:pt>
                <c:pt idx="4">
                  <c:v>本達樂</c:v>
                </c:pt>
                <c:pt idx="5">
                  <c:v>滅達樂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殺紋滅達樂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17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右滅達樂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依得利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