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邁克尼 94 (%)</c:v>
                </c:pt>
                <c:pt idx="1">
                  <c:v>邁克尼 96 (%)</c:v>
                </c:pt>
                <c:pt idx="2">
                  <c:v>邁克尼 98 (%)</c:v>
                </c:pt>
                <c:pt idx="3">
                  <c:v>邁克尼 97 (%)</c:v>
                </c:pt>
                <c:pt idx="4">
                  <c:v>邁克尼 13.4 (%) EW</c:v>
                </c:pt>
                <c:pt idx="5">
                  <c:v>邁克尼 13.4 (%) EC</c:v>
                </c:pt>
                <c:pt idx="6">
                  <c:v>邁克尼 40 (%) WP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臺灣潤農有限公司</c:v>
                </c:pt>
                <c:pt idx="1">
                  <c:v>雅飛有限公司</c:v>
                </c:pt>
                <c:pt idx="2">
                  <c:v>瑞芳植物保護股份有限公司</c:v>
                </c:pt>
                <c:pt idx="3">
                  <c:v>大成化學工業股份有限公司</c:v>
                </c:pt>
                <c:pt idx="4">
                  <c:v>台農三和化工股份有限公司</c:v>
                </c:pt>
                <c:pt idx="5">
                  <c:v>台灣道禮股份有限公司</c:v>
                </c:pt>
                <c:pt idx="6">
                  <c:v>光華化學股份有限公司</c:v>
                </c:pt>
                <c:pt idx="7">
                  <c:v>萬得發有限公司</c:v>
                </c:pt>
                <c:pt idx="8">
                  <c:v>臺聯實業股份有限公司</c:v>
                </c:pt>
                <c:pt idx="9">
                  <c:v>國豐化學工業股份有限公司</c:v>
                </c:pt>
                <c:pt idx="10">
                  <c:v>台灣日產化工股份有限公司</c:v>
                </c:pt>
                <c:pt idx="11">
                  <c:v>惠光股份有限公司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花豆</c:v>
                </c:pt>
                <c:pt idx="1">
                  <c:v>胡瓜</c:v>
                </c:pt>
                <c:pt idx="2">
                  <c:v>翼豆</c:v>
                </c:pt>
                <c:pt idx="3">
                  <c:v>瓜菜類</c:v>
                </c:pt>
                <c:pt idx="4">
                  <c:v>瓜果類</c:v>
                </c:pt>
                <c:pt idx="5">
                  <c:v>樹豆</c:v>
                </c:pt>
                <c:pt idx="6">
                  <c:v>梅</c:v>
                </c:pt>
                <c:pt idx="7">
                  <c:v>桃</c:v>
                </c:pt>
                <c:pt idx="8">
                  <c:v>扁豆</c:v>
                </c:pt>
                <c:pt idx="9">
                  <c:v>刀豆</c:v>
                </c:pt>
                <c:pt idx="10">
                  <c:v>蘋果</c:v>
                </c:pt>
                <c:pt idx="11">
                  <c:v>柿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6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滅芬座</c:v>
                </c:pt>
                <c:pt idx="1">
                  <c:v>派本克</c:v>
                </c:pt>
                <c:pt idx="2">
                  <c:v>派滅芬</c:v>
                </c:pt>
                <c:pt idx="3">
                  <c:v>派芬農</c:v>
                </c:pt>
                <c:pt idx="4">
                  <c:v>得克派瑞</c:v>
                </c:pt>
                <c:pt idx="5">
                  <c:v>達克利</c:v>
                </c:pt>
                <c:pt idx="6">
                  <c:v>菲克利腐絕</c:v>
                </c:pt>
                <c:pt idx="7">
                  <c:v>賽福保淨</c:v>
                </c:pt>
                <c:pt idx="8">
                  <c:v>比芬諾</c:v>
                </c:pt>
                <c:pt idx="9">
                  <c:v>枯草桿菌Y1336</c:v>
                </c:pt>
                <c:pt idx="10">
                  <c:v>貝芬菲克利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邁克尼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9／進字證 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派本克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