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福文松 40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菊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百滅寧</c:v>
                </c:pt>
                <c:pt idx="1">
                  <c:v>納乃得</c:v>
                </c:pt>
                <c:pt idx="2">
                  <c:v>佈飛松</c:v>
                </c:pt>
                <c:pt idx="3">
                  <c:v>覆滅蟎</c:v>
                </c:pt>
                <c:pt idx="4">
                  <c:v>賽洛寧</c:v>
                </c:pt>
                <c:pt idx="5">
                  <c:v>克凡派</c:v>
                </c:pt>
                <c:pt idx="6">
                  <c:v>亞滅培</c:v>
                </c:pt>
                <c:pt idx="7">
                  <c:v>賜諾殺</c:v>
                </c:pt>
                <c:pt idx="8">
                  <c:v>益達胺</c:v>
                </c:pt>
                <c:pt idx="9">
                  <c:v>畢芬寧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福文松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覆滅蟎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