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芬座克敏 400 g/L (4…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辣椒</c:v>
                </c:pt>
                <c:pt idx="1">
                  <c:v>葡萄</c:v>
                </c:pt>
                <c:pt idx="2">
                  <c:v>番茄</c:v>
                </c:pt>
                <c:pt idx="3">
                  <c:v>甜椒</c:v>
                </c:pt>
                <c:pt idx="4">
                  <c:v>檬果</c:v>
                </c:pt>
                <c:pt idx="5">
                  <c:v>梨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嘉賜貝芬</c:v>
                </c:pt>
                <c:pt idx="2">
                  <c:v>派本克</c:v>
                </c:pt>
                <c:pt idx="3">
                  <c:v>派滅芬</c:v>
                </c:pt>
                <c:pt idx="4">
                  <c:v>腐絕快得寧</c:v>
                </c:pt>
                <c:pt idx="5">
                  <c:v>扶比胺</c:v>
                </c:pt>
                <c:pt idx="6">
                  <c:v>達克利</c:v>
                </c:pt>
                <c:pt idx="7">
                  <c:v>貝芬撲克拉</c:v>
                </c:pt>
                <c:pt idx="8">
                  <c:v>貝芬菲克利</c:v>
                </c:pt>
                <c:pt idx="9">
                  <c:v>芬瑞莫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芬座克敏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芬瑞莫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