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福芬素 0.1 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台灣住友化學股份有限公司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葡萄</c:v>
                </c:pt>
                <c:pt idx="1">
                  <c:v>瓜果類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福芬素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