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三元硫酸銅 98.04 (%)</c:v>
                </c:pt>
                <c:pt idx="1">
                  <c:v>三元硫酸銅 53.7 (%)</c:v>
                </c:pt>
                <c:pt idx="2">
                  <c:v>三元硫酸銅 98 (%)</c:v>
                </c:pt>
                <c:pt idx="3">
                  <c:v>三元硫酸銅 23 (%) SC</c:v>
                </c:pt>
                <c:pt idx="4">
                  <c:v>三元硫酸銅 27.12 (%)…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臺聯實業股份有限公司</c:v>
                </c:pt>
                <c:pt idx="1">
                  <c:v>洽益化學股份有限公司</c:v>
                </c:pt>
                <c:pt idx="2">
                  <c:v>日農科技股份有限公司</c:v>
                </c:pt>
                <c:pt idx="3">
                  <c:v>日佳農葯股份有限公司</c:v>
                </c:pt>
                <c:pt idx="4">
                  <c:v>惠光股份有限公司</c:v>
                </c:pt>
                <c:pt idx="5">
                  <c:v>好速化學股份有限公司</c:v>
                </c:pt>
                <c:pt idx="6">
                  <c:v>國豐化學工業股份有限公司</c:v>
                </c:pt>
                <c:pt idx="7">
                  <c:v>名方有限公司</c:v>
                </c:pt>
                <c:pt idx="8">
                  <c:v>世大農化工廠股份有限公司</c:v>
                </c:pt>
                <c:pt idx="9">
                  <c:v>興農股份有限公司</c:v>
                </c:pt>
                <c:pt idx="10">
                  <c:v>台灣日產化工股份有限公司</c:v>
                </c:pt>
                <c:pt idx="11">
                  <c:v>嘉濱貿易有限公司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瓜果類</c:v>
                </c:pt>
                <c:pt idx="1">
                  <c:v>狗尾草</c:v>
                </c:pt>
                <c:pt idx="2">
                  <c:v>無花果</c:v>
                </c:pt>
                <c:pt idx="3">
                  <c:v>枸杞</c:v>
                </c:pt>
                <c:pt idx="4">
                  <c:v>果菜類</c:v>
                </c:pt>
                <c:pt idx="5">
                  <c:v>木瓜</c:v>
                </c:pt>
                <c:pt idx="6">
                  <c:v>嘉德麗雅蘭</c:v>
                </c:pt>
                <c:pt idx="7">
                  <c:v>可可</c:v>
                </c:pt>
                <c:pt idx="8">
                  <c:v>菜豆</c:v>
                </c:pt>
                <c:pt idx="9">
                  <c:v>蔥</c:v>
                </c:pt>
                <c:pt idx="10">
                  <c:v>檬果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甲鋅毆殺斯</c:v>
                </c:pt>
                <c:pt idx="1">
                  <c:v>枯草桿菌Y1336</c:v>
                </c:pt>
                <c:pt idx="2">
                  <c:v>福賽快得寧</c:v>
                </c:pt>
                <c:pt idx="3">
                  <c:v>嘉賜快得寧</c:v>
                </c:pt>
                <c:pt idx="4">
                  <c:v>快得滅達樂</c:v>
                </c:pt>
                <c:pt idx="5">
                  <c:v>純白鏈黴菌素</c:v>
                </c:pt>
                <c:pt idx="6">
                  <c:v>嘉賜克枯爛</c:v>
                </c:pt>
                <c:pt idx="7">
                  <c:v>貝芬菲克利</c:v>
                </c:pt>
                <c:pt idx="8">
                  <c:v>達滅克絕</c:v>
                </c:pt>
                <c:pt idx="9">
                  <c:v>液化澱粉芽孢桿菌YCMA1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6</c:v>
                </c:pt>
                <c:pt idx="3">
                  <c:v>2</c:v>
                </c:pt>
                <c:pt idx="4">
                  <c:v>2</c:v>
                </c:pt>
                <c:pt idx="5">
                  <c:v>6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三元硫酸銅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8／進字證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