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亞克瑞 100 g/L (10…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香瓜茄</c:v>
                </c:pt>
                <c:pt idx="1">
                  <c:v>香瓜</c:v>
                </c:pt>
                <c:pt idx="2">
                  <c:v>辣椒</c:v>
                </c:pt>
                <c:pt idx="3">
                  <c:v>茄子</c:v>
                </c:pt>
                <c:pt idx="4">
                  <c:v>番茄</c:v>
                </c:pt>
                <c:pt idx="5">
                  <c:v>甜椒</c:v>
                </c:pt>
                <c:pt idx="6">
                  <c:v>洋香瓜</c:v>
                </c:pt>
                <c:pt idx="7">
                  <c:v>樹番茄</c:v>
                </c:pt>
                <c:pt idx="8">
                  <c:v>柑桔類</c:v>
                </c:pt>
                <c:pt idx="9">
                  <c:v>枸杞</c:v>
                </c:pt>
                <c:pt idx="10">
                  <c:v>十字花科包葉菜類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賽速安勃</c:v>
                </c:pt>
                <c:pt idx="1">
                  <c:v>賜諾特</c:v>
                </c:pt>
                <c:pt idx="2">
                  <c:v>氟大滅</c:v>
                </c:pt>
                <c:pt idx="3">
                  <c:v>阿巴安勃</c:v>
                </c:pt>
                <c:pt idx="4">
                  <c:v>賜滅芬</c:v>
                </c:pt>
                <c:pt idx="5">
                  <c:v>賽派芬</c:v>
                </c:pt>
                <c:pt idx="6">
                  <c:v>賽安勃</c:v>
                </c:pt>
                <c:pt idx="7">
                  <c:v>庫斯蘇力菌EG-2371</c:v>
                </c:pt>
                <c:pt idx="8">
                  <c:v>庫斯蘇力菌E-911</c:v>
                </c:pt>
                <c:pt idx="9">
                  <c:v>克凡洛寧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7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亞克瑞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