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鋅錳座賽胺 75 (%) WG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威群國際有限公司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十字花科根菜類</c:v>
                </c:pt>
                <c:pt idx="1">
                  <c:v>黑婆羅門參</c:v>
                </c:pt>
                <c:pt idx="2">
                  <c:v>茼蒿</c:v>
                </c:pt>
                <c:pt idx="3">
                  <c:v>結球萵苣</c:v>
                </c:pt>
                <c:pt idx="4">
                  <c:v>紅鳳菜</c:v>
                </c:pt>
                <c:pt idx="5">
                  <c:v>白鳳菜</c:v>
                </c:pt>
                <c:pt idx="6">
                  <c:v>牛蒡</c:v>
                </c:pt>
                <c:pt idx="7">
                  <c:v>朝鮮薊</c:v>
                </c:pt>
                <c:pt idx="8">
                  <c:v>山防風</c:v>
                </c:pt>
                <c:pt idx="9">
                  <c:v>山茼蒿</c:v>
                </c:pt>
                <c:pt idx="10">
                  <c:v>十字花科小葉菜類</c:v>
                </c:pt>
                <c:pt idx="11">
                  <c:v>十字花科包葉菜類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2</c:v>
                </c:pt>
                <c:pt idx="2">
                  <c:v>2</c:v>
                </c:pt>
                <c:pt idx="3">
                  <c:v>2</c:v>
                </c:pt>
                <c:pt idx="4">
                  <c:v>2</c:v>
                </c:pt>
                <c:pt idx="5">
                  <c:v>2</c:v>
                </c:pt>
                <c:pt idx="6">
                  <c:v>2</c:v>
                </c:pt>
                <c:pt idx="7">
                  <c:v>2</c:v>
                </c:pt>
                <c:pt idx="8">
                  <c:v>2</c:v>
                </c:pt>
                <c:pt idx="9">
                  <c:v>2</c:v>
                </c:pt>
                <c:pt idx="10">
                  <c:v>2</c:v>
                </c:pt>
                <c:pt idx="11">
                  <c:v>2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歐西比</c:v>
                </c:pt>
                <c:pt idx="1">
                  <c:v>凡殺歐西比</c:v>
                </c:pt>
                <c:pt idx="2">
                  <c:v>氟殺比</c:v>
                </c:pt>
                <c:pt idx="3">
                  <c:v>銅合腐絕</c:v>
                </c:pt>
                <c:pt idx="4">
                  <c:v>快得克絕</c:v>
                </c:pt>
                <c:pt idx="5">
                  <c:v>甲鋅毆殺斯</c:v>
                </c:pt>
                <c:pt idx="6">
                  <c:v>枯草桿菌Y1336</c:v>
                </c:pt>
                <c:pt idx="7">
                  <c:v>鋅錳毆殺斯</c:v>
                </c:pt>
                <c:pt idx="8">
                  <c:v>福賽快得寧</c:v>
                </c:pt>
                <c:pt idx="9">
                  <c:v>快得滅達樂</c:v>
                </c:pt>
                <c:pt idx="10">
                  <c:v>鋅錳本達樂</c:v>
                </c:pt>
                <c:pt idx="11">
                  <c:v>達滅克絕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2</c:v>
                </c:pt>
                <c:pt idx="2">
                  <c:v>2</c:v>
                </c:pt>
                <c:pt idx="3">
                  <c:v>1</c:v>
                </c:pt>
                <c:pt idx="4">
                  <c:v>3</c:v>
                </c:pt>
                <c:pt idx="5">
                  <c:v>5</c:v>
                </c:pt>
                <c:pt idx="6">
                  <c:v>3</c:v>
                </c:pt>
                <c:pt idx="7">
                  <c:v>1</c:v>
                </c:pt>
                <c:pt idx="8">
                  <c:v>3</c:v>
                </c:pt>
                <c:pt idx="9">
                  <c:v>2</c:v>
                </c:pt>
                <c:pt idx="10">
                  <c:v>1</c:v>
                </c:pt>
                <c:pt idx="11">
                  <c:v>3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鋅錳座賽胺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1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1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0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0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1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22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2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50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33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達滅克絕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鋅錳本達樂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快得滅達樂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福賽快得寧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鋅錳毆殺斯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枯草桿菌Y13…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4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甲鋅毆殺斯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快得克絕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銅合腐絕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氟殺比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凡殺歐西比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