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加保福化利 40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臺灣庵原農藥股份有限公司</c:v>
                </c:pt>
                <c:pt idx="1">
                  <c:v>世大農化工廠股份有限公司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茶</c:v>
                </c:pt>
                <c:pt idx="1">
                  <c:v>檬果</c:v>
                </c:pt>
                <c:pt idx="2">
                  <c:v>楊桃</c:v>
                </c:pt>
                <c:pt idx="3">
                  <c:v>蓮霧</c:v>
                </c:pt>
                <c:pt idx="4">
                  <c:v>番石榴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福化利</c:v>
                </c:pt>
                <c:pt idx="1">
                  <c:v>賽速安</c:v>
                </c:pt>
                <c:pt idx="2">
                  <c:v>可尼丁</c:v>
                </c:pt>
                <c:pt idx="3">
                  <c:v>畢芬寧</c:v>
                </c:pt>
                <c:pt idx="4">
                  <c:v>達特南</c:v>
                </c:pt>
                <c:pt idx="5">
                  <c:v>賽扶寧</c:v>
                </c:pt>
                <c:pt idx="6">
                  <c:v>氟尼胺</c:v>
                </c:pt>
                <c:pt idx="7">
                  <c:v>賽速洛寧</c:v>
                </c:pt>
                <c:pt idx="8">
                  <c:v>賜諾特</c:v>
                </c:pt>
                <c:pt idx="9">
                  <c:v>賜派滅</c:v>
                </c:pt>
                <c:pt idx="10">
                  <c:v>免扶賽洛寧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加保福化利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賽扶寧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