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滅草胺 97 (%)</c:v>
                </c:pt>
                <c:pt idx="1">
                  <c:v>滅草胺 95 (%)</c:v>
                </c:pt>
                <c:pt idx="2">
                  <c:v>滅草胺 43.1 (%) SC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高事達農化有限公司</c:v>
                </c:pt>
                <c:pt idx="1">
                  <c:v>興農股份有限公司</c:v>
                </c:pt>
                <c:pt idx="2">
                  <c:v>臺聯實業股份有限公司</c:v>
                </c:pt>
                <c:pt idx="3">
                  <c:v>臺益工業股份有限公司</c:v>
                </c:pt>
                <c:pt idx="4">
                  <c:v>台灣巴斯夫股份有限公司</c:v>
                </c:pt>
                <c:pt idx="5">
                  <c:v>日農科技股份有限公司</c:v>
                </c:pt>
                <c:pt idx="6">
                  <c:v>嘉濱貿易有限公司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非耕作農地</c:v>
                </c:pt>
                <c:pt idx="1">
                  <c:v>甘藷</c:v>
                </c:pt>
                <c:pt idx="2">
                  <c:v>甘藍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嘉磷塞異丙胺鹽</c:v>
                </c:pt>
                <c:pt idx="1">
                  <c:v>施得圃</c:v>
                </c:pt>
                <c:pt idx="2">
                  <c:v>固殺草</c:v>
                </c:pt>
                <c:pt idx="3">
                  <c:v>甲基合氯氟</c:v>
                </c:pt>
                <c:pt idx="4">
                  <c:v>復祿芬</c:v>
                </c:pt>
                <c:pt idx="5">
                  <c:v>拉草</c:v>
                </c:pt>
                <c:pt idx="6">
                  <c:v>滅落脫</c:v>
                </c:pt>
                <c:pt idx="7">
                  <c:v>伏寄普</c:v>
                </c:pt>
                <c:pt idx="8">
                  <c:v>氯酸鈉</c:v>
                </c:pt>
                <c:pt idx="9">
                  <c:v>畢克草</c:v>
                </c:pt>
                <c:pt idx="10">
                  <c:v>三福林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滅草胺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8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4／進字證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7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畢克草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氯酸鈉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伏寄普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滅落脫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拉草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復祿芬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甲基合氯氟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施得圃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嘉磷塞異丙胺鹽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