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伏速隆 97 (%)</c:v>
                </c:pt>
                <c:pt idx="1">
                  <c:v>伏速隆 98 (%)</c:v>
                </c:pt>
                <c:pt idx="2">
                  <c:v>伏速隆 94 (%)</c:v>
                </c:pt>
                <c:pt idx="3">
                  <c:v>伏速隆 10 (%) WP</c:v>
                </c:pt>
                <c:pt idx="4">
                  <c:v>伏速隆 25 (%) WG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嘉濱貿易有限公司</c:v>
                </c:pt>
                <c:pt idx="1">
                  <c:v>臺聯實業股份有限公司</c:v>
                </c:pt>
                <c:pt idx="2">
                  <c:v>日農科技股份有限公司</c:v>
                </c:pt>
                <c:pt idx="3">
                  <c:v>台灣石原產業股份有限公司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葡萄</c:v>
                </c:pt>
                <c:pt idx="1">
                  <c:v>草皮</c:v>
                </c:pt>
                <c:pt idx="2">
                  <c:v>柑桔類</c:v>
                </c:pt>
                <c:pt idx="3">
                  <c:v>非耕作農地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快克草</c:v>
                </c:pt>
                <c:pt idx="1">
                  <c:v>乙基克繁草</c:v>
                </c:pt>
                <c:pt idx="2">
                  <c:v>伏寄普</c:v>
                </c:pt>
                <c:pt idx="3">
                  <c:v>合速隆</c:v>
                </c:pt>
                <c:pt idx="4">
                  <c:v>依滅草</c:v>
                </c:pt>
                <c:pt idx="5">
                  <c:v>殺芬草</c:v>
                </c:pt>
                <c:pt idx="6">
                  <c:v>嘉磷塞 (胺鹽 )</c:v>
                </c:pt>
                <c:pt idx="7">
                  <c:v>比拉芬</c:v>
                </c:pt>
                <c:pt idx="8">
                  <c:v>嘉磷氟氯比</c:v>
                </c:pt>
                <c:pt idx="9">
                  <c:v>嘉磷塞(三甲基硫鹽)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伏速隆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