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Sheet1!$A$2:$A$4</c:f>
              <c:strCache>
                <c:ptCount val="3"/>
                <c:pt idx="0">
                  <c:v>免賴得 90 (%)</c:v>
                </c:pt>
                <c:pt idx="1">
                  <c:v>免賴得 95 (%)</c:v>
                </c:pt>
                <c:pt idx="2">
                  <c:v>免賴得 50 (%) WP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</c:v>
                </c:pt>
                <c:pt idx="1">
                  <c:v>2</c:v>
                </c:pt>
                <c:pt idx="2">
                  <c:v>29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台灣瑪斯德股份有限公司</c:v>
                </c:pt>
                <c:pt idx="1">
                  <c:v>台灣正豐植保股份有限公司</c:v>
                </c:pt>
                <c:pt idx="2">
                  <c:v>台灣日產化工股份有限公司</c:v>
                </c:pt>
                <c:pt idx="3">
                  <c:v>利台化學工業股份有限公司</c:v>
                </c:pt>
                <c:pt idx="4">
                  <c:v>光華化學股份有限公司</c:v>
                </c:pt>
                <c:pt idx="5">
                  <c:v>佳禾作物科學股份有限公司</c:v>
                </c:pt>
                <c:pt idx="6">
                  <c:v>久竹企業有限公司</c:v>
                </c:pt>
                <c:pt idx="7">
                  <c:v>中華民國農會附設各級農會農化廠</c:v>
                </c:pt>
                <c:pt idx="8">
                  <c:v>世大農化工廠股份有限公司</c:v>
                </c:pt>
                <c:pt idx="9">
                  <c:v>高事達農化有限公司</c:v>
                </c:pt>
                <c:pt idx="10">
                  <c:v>興農股份有限公司</c:v>
                </c:pt>
                <c:pt idx="11">
                  <c:v>富農化學工業股份有限公司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2</c:v>
                </c:pt>
                <c:pt idx="10">
                  <c:v>2</c:v>
                </c:pt>
                <c:pt idx="11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茶</c:v>
                </c:pt>
                <c:pt idx="1">
                  <c:v>獼猴桃</c:v>
                </c:pt>
                <c:pt idx="2">
                  <c:v>洋菇</c:v>
                </c:pt>
                <c:pt idx="3">
                  <c:v>檬果</c:v>
                </c:pt>
                <c:pt idx="4">
                  <c:v>梨</c:v>
                </c:pt>
                <c:pt idx="5">
                  <c:v>木瓜</c:v>
                </c:pt>
                <c:pt idx="6">
                  <c:v>香蕉</c:v>
                </c:pt>
                <c:pt idx="7">
                  <c:v>蘋果</c:v>
                </c:pt>
                <c:pt idx="8">
                  <c:v>甘蔗</c:v>
                </c:pt>
                <c:pt idx="9">
                  <c:v>瓜果類</c:v>
                </c:pt>
                <c:pt idx="10">
                  <c:v>水稻</c:v>
                </c:pt>
                <c:pt idx="11">
                  <c:v>柑桔類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2</c:v>
                </c:pt>
                <c:pt idx="7">
                  <c:v>2</c:v>
                </c:pt>
                <c:pt idx="8">
                  <c:v>2</c:v>
                </c:pt>
                <c:pt idx="9">
                  <c:v>2</c:v>
                </c:pt>
                <c:pt idx="10">
                  <c:v>3</c:v>
                </c:pt>
                <c:pt idx="11">
                  <c:v>3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賽福保淨</c:v>
                </c:pt>
                <c:pt idx="1">
                  <c:v>比芬諾</c:v>
                </c:pt>
                <c:pt idx="2">
                  <c:v>枯草桿菌Y1336</c:v>
                </c:pt>
                <c:pt idx="3">
                  <c:v>貝芬菲克利</c:v>
                </c:pt>
                <c:pt idx="4">
                  <c:v>賓得克利</c:v>
                </c:pt>
                <c:pt idx="5">
                  <c:v>貝芬依滅列</c:v>
                </c:pt>
                <c:pt idx="6">
                  <c:v>得克芬胺</c:v>
                </c:pt>
                <c:pt idx="7">
                  <c:v>蕈狀芽孢桿菌AGB01</c:v>
                </c:pt>
                <c:pt idx="8">
                  <c:v>賽氟菲克利</c:v>
                </c:pt>
                <c:pt idx="9">
                  <c:v>硫黃芬胺</c:v>
                </c:pt>
                <c:pt idx="10">
                  <c:v>枯草桿菌KHY8</c:v>
                </c:pt>
                <c:pt idx="11">
                  <c:v>貝萊斯芽孢桿菌BF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2</c:v>
                </c:pt>
                <c:pt idx="3">
                  <c:v>1</c:v>
                </c:pt>
                <c:pt idx="4">
                  <c:v>1</c:v>
                </c:pt>
                <c:pt idx="5">
                  <c:v>2</c:v>
                </c:pt>
                <c:pt idx="6">
                  <c:v>4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免賴得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29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21／進字證 8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3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2／進字證 1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29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19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17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50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25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貝萊斯芽孢桿菌…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枯草桿菌KHY8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硫黃芬胺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賽氟菲克利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蕈狀芽孢桿菌A…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得克芬胺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貝芬依滅列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賓得克利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貝芬菲克利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8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枯草桿菌Y13…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6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比芬諾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