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拜裕松 25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華夏科學農化股份有限公司</c:v>
                </c:pt>
                <c:pt idx="1">
                  <c:v>臺益工業股份有限公司</c:v>
                </c:pt>
                <c:pt idx="2">
                  <c:v>瑞芳植物保護股份有限公司</c:v>
                </c:pt>
                <c:pt idx="3">
                  <c:v>洽益化學股份有限公司</c:v>
                </c:pt>
                <c:pt idx="4">
                  <c:v>松樹國際有限公司</c:v>
                </c:pt>
                <c:pt idx="5">
                  <c:v>易利特開發有限公司</c:v>
                </c:pt>
                <c:pt idx="6">
                  <c:v>嘉農企業股份有限公司</c:v>
                </c:pt>
                <c:pt idx="7">
                  <c:v>利台化學工業股份有限公司</c:v>
                </c:pt>
                <c:pt idx="8">
                  <c:v>中華民國農會附設各級農會農化廠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賜諾特</c:v>
                </c:pt>
                <c:pt idx="1">
                  <c:v>氟大滅</c:v>
                </c:pt>
                <c:pt idx="2">
                  <c:v>阿巴安勃</c:v>
                </c:pt>
                <c:pt idx="3">
                  <c:v>賽安勃</c:v>
                </c:pt>
                <c:pt idx="4">
                  <c:v>特安勃</c:v>
                </c:pt>
                <c:pt idx="5">
                  <c:v>益滅賽寧</c:v>
                </c:pt>
                <c:pt idx="6">
                  <c:v>白克松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拜裕松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