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摩朗得(酒石酸鹽) 12.5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松樹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福賽絕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摩朗得(酒石酸鹽)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