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滅芬座 400 g/L (40…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台灣巴斯夫股份有限公司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越瓜</c:v>
                </c:pt>
                <c:pt idx="1">
                  <c:v>西瓜</c:v>
                </c:pt>
                <c:pt idx="2">
                  <c:v>苦瓜</c:v>
                </c:pt>
                <c:pt idx="3">
                  <c:v>胡瓜</c:v>
                </c:pt>
                <c:pt idx="4">
                  <c:v>絲瓜</c:v>
                </c:pt>
                <c:pt idx="5">
                  <c:v>洋香瓜</c:v>
                </c:pt>
                <c:pt idx="6">
                  <c:v>水稻</c:v>
                </c:pt>
                <c:pt idx="7">
                  <c:v>木虌果</c:v>
                </c:pt>
                <c:pt idx="8">
                  <c:v>扁蒲</c:v>
                </c:pt>
                <c:pt idx="9">
                  <c:v>夏南瓜</c:v>
                </c:pt>
                <c:pt idx="10">
                  <c:v>南瓜</c:v>
                </c:pt>
                <c:pt idx="11">
                  <c:v>冬瓜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賽福芬胺</c:v>
                </c:pt>
                <c:pt idx="1">
                  <c:v>平氟芬</c:v>
                </c:pt>
                <c:pt idx="2">
                  <c:v>依普氟殺</c:v>
                </c:pt>
                <c:pt idx="3">
                  <c:v>三氟派瑞</c:v>
                </c:pt>
                <c:pt idx="4">
                  <c:v>氟殺待克利</c:v>
                </c:pt>
                <c:pt idx="5">
                  <c:v>派滅芬</c:v>
                </c:pt>
                <c:pt idx="6">
                  <c:v>派芬農</c:v>
                </c:pt>
                <c:pt idx="7">
                  <c:v>得克派瑞</c:v>
                </c:pt>
                <c:pt idx="8">
                  <c:v>枯草桿菌Y1336</c:v>
                </c:pt>
                <c:pt idx="9">
                  <c:v>賓得克利</c:v>
                </c:pt>
                <c:pt idx="10">
                  <c:v>蕈狀芽孢桿菌AGB01</c:v>
                </c:pt>
                <c:pt idx="11">
                  <c:v>賽氟菲克利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13</c:v>
                </c:pt>
                <c:pt idx="6">
                  <c:v>10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滅芬座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45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14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賽氟菲克利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蕈狀芽孢桿菌A…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賓得克利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派滅芬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氟殺待克利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三氟派瑞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平氟芬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