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凡殺克絕 52.5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雅飛有限公司</c:v>
                </c:pt>
                <c:pt idx="1">
                  <c:v>臺聯實業股份有限公司</c:v>
                </c:pt>
                <c:pt idx="2">
                  <c:v>嘉濱貿易有限公司</c:v>
                </c:pt>
                <c:pt idx="3">
                  <c:v>台灣道禮股份有限公司</c:v>
                </c:pt>
                <c:pt idx="4">
                  <c:v>日農科技股份有限公司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蓮霧</c:v>
                </c:pt>
                <c:pt idx="1">
                  <c:v>葡萄</c:v>
                </c:pt>
                <c:pt idx="2">
                  <c:v>草莓</c:v>
                </c:pt>
                <c:pt idx="3">
                  <c:v>茄科果菜類</c:v>
                </c:pt>
                <c:pt idx="4">
                  <c:v>紅毛丹</c:v>
                </c:pt>
                <c:pt idx="5">
                  <c:v>百香果</c:v>
                </c:pt>
                <c:pt idx="6">
                  <c:v>番茄</c:v>
                </c:pt>
                <c:pt idx="7">
                  <c:v>番石榴</c:v>
                </c:pt>
                <c:pt idx="8">
                  <c:v>瓜菜類</c:v>
                </c:pt>
                <c:pt idx="9">
                  <c:v>瓜果類</c:v>
                </c:pt>
                <c:pt idx="10">
                  <c:v>無花果</c:v>
                </c:pt>
                <c:pt idx="11">
                  <c:v>馬鈴薯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氟殺比</c:v>
                </c:pt>
                <c:pt idx="1">
                  <c:v>銅合腐絕</c:v>
                </c:pt>
                <c:pt idx="2">
                  <c:v>快得克絕</c:v>
                </c:pt>
                <c:pt idx="3">
                  <c:v>甲鋅毆殺斯</c:v>
                </c:pt>
                <c:pt idx="4">
                  <c:v>枯草桿菌Y1336</c:v>
                </c:pt>
                <c:pt idx="5">
                  <c:v>鋅錳毆殺斯</c:v>
                </c:pt>
                <c:pt idx="6">
                  <c:v>福賽快得寧</c:v>
                </c:pt>
                <c:pt idx="7">
                  <c:v>嘉賜快得寧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凡殺克絕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