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益斯普 97 (%)</c:v>
                </c:pt>
                <c:pt idx="1">
                  <c:v>益斯普 100 g/L (10…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臺灣潤農有限公司</c:v>
                </c:pt>
                <c:pt idx="1">
                  <c:v>雅飛有限公司</c:v>
                </c:pt>
                <c:pt idx="2">
                  <c:v>興農股份有限公司</c:v>
                </c:pt>
                <c:pt idx="3">
                  <c:v>台灣日產化工股份有限公司</c:v>
                </c:pt>
                <c:pt idx="4">
                  <c:v>台灣拜耳股份有限公司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蘋果</c:v>
                </c:pt>
                <c:pt idx="1">
                  <c:v>番石榴</c:v>
                </c:pt>
                <c:pt idx="2">
                  <c:v>柑桔類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安丹</c:v>
                </c:pt>
                <c:pt idx="1">
                  <c:v>馬拉松</c:v>
                </c:pt>
                <c:pt idx="2">
                  <c:v>大滅松</c:v>
                </c:pt>
                <c:pt idx="3">
                  <c:v>滅多松</c:v>
                </c:pt>
                <c:pt idx="4">
                  <c:v>丁基加保扶</c:v>
                </c:pt>
                <c:pt idx="5">
                  <c:v>賽洛寧</c:v>
                </c:pt>
                <c:pt idx="6">
                  <c:v>裕必松</c:v>
                </c:pt>
                <c:pt idx="7">
                  <c:v>硫滅松</c:v>
                </c:pt>
                <c:pt idx="8">
                  <c:v>亞滅培</c:v>
                </c:pt>
                <c:pt idx="9">
                  <c:v>益達胺</c:v>
                </c:pt>
                <c:pt idx="10">
                  <c:v>氟尼胺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益斯普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硫滅松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裕必松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滅多松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安丹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