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快克草 90 (%)</c:v>
                </c:pt>
                <c:pt idx="1">
                  <c:v>快克草 96 (%)</c:v>
                </c:pt>
                <c:pt idx="2">
                  <c:v>本達快克草 54.7 (%) …</c:v>
                </c:pt>
                <c:pt idx="3">
                  <c:v>快克草 50 (%) WP</c:v>
                </c:pt>
                <c:pt idx="4">
                  <c:v>快克草 22 (%) SC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高事達農化有限公司</c:v>
                </c:pt>
                <c:pt idx="1">
                  <c:v>雅飛有限公司</c:v>
                </c:pt>
                <c:pt idx="2">
                  <c:v>惠光股份有限公司</c:v>
                </c:pt>
                <c:pt idx="3">
                  <c:v>大勝化學工業股份有限公司</c:v>
                </c:pt>
                <c:pt idx="4">
                  <c:v>嘉泰企業股份有限公司</c:v>
                </c:pt>
                <c:pt idx="5">
                  <c:v>興農股份有限公司</c:v>
                </c:pt>
                <c:pt idx="6">
                  <c:v>台灣日產化工股份有限公司</c:v>
                </c:pt>
                <c:pt idx="7">
                  <c:v>臺聯實業股份有限公司</c:v>
                </c:pt>
                <c:pt idx="8">
                  <c:v>日農科技股份有限公司</c:v>
                </c:pt>
                <c:pt idx="9">
                  <c:v>嘉濱貿易有限公司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草皮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快克草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