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達有龍 80 (%) WG</c:v>
                </c:pt>
                <c:pt idx="1">
                  <c:v>達有龍 40 (%) SC</c:v>
                </c:pt>
                <c:pt idx="2">
                  <c:v>甲氧基護谷 7  (%) GR</c:v>
                </c:pt>
                <c:pt idx="3">
                  <c:v>丁拉甲護谷 6  (%) GR</c:v>
                </c:pt>
                <c:pt idx="4">
                  <c:v>丁拉免速隆 2.583  (%…</c:v>
                </c:pt>
                <c:pt idx="5">
                  <c:v>克草 80 (%) WP</c:v>
                </c:pt>
                <c:pt idx="6">
                  <c:v>草殺淨 80 (%) WP</c:v>
                </c:pt>
                <c:pt idx="7">
                  <c:v>本達快克草 54.7 (%) …</c:v>
                </c:pt>
                <c:pt idx="8">
                  <c:v>達有龍 80 (%) WP</c:v>
                </c:pt>
                <c:pt idx="9">
                  <c:v>本達隆 44.1 (%) SL</c:v>
                </c:pt>
                <c:pt idx="10">
                  <c:v>快克草 50 (%) WP</c:v>
                </c:pt>
                <c:pt idx="11">
                  <c:v>快克草 22 (%)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8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惠光股份有限公司</c:v>
                </c:pt>
                <c:pt idx="1">
                  <c:v>大成化學工業股份有限公司</c:v>
                </c:pt>
                <c:pt idx="2">
                  <c:v>大勝化學工業股份有限公司</c:v>
                </c:pt>
                <c:pt idx="3">
                  <c:v>嘉泰企業股份有限公司</c:v>
                </c:pt>
                <c:pt idx="4">
                  <c:v>利台化學工業股份有限公司</c:v>
                </c:pt>
                <c:pt idx="5">
                  <c:v>興農股份有限公司</c:v>
                </c:pt>
                <c:pt idx="6">
                  <c:v>合林企業有限公司</c:v>
                </c:pt>
                <c:pt idx="7">
                  <c:v>台灣日產化工股份有限公司</c:v>
                </c:pt>
                <c:pt idx="8">
                  <c:v>中華民國農會附設各級農會農化廠</c:v>
                </c:pt>
                <c:pt idx="9">
                  <c:v>日農科技股份有限公司</c:v>
                </c:pt>
                <c:pt idx="10">
                  <c:v>嘉濱貿易有限公司</c:v>
                </c:pt>
                <c:pt idx="11">
                  <c:v>臺聯實業股份有限公司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6</c:v>
                </c:pt>
                <c:pt idx="10">
                  <c:v>7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草皮</c:v>
                </c:pt>
                <c:pt idx="1">
                  <c:v>茶</c:v>
                </c:pt>
                <c:pt idx="2">
                  <c:v>亞麻</c:v>
                </c:pt>
                <c:pt idx="3">
                  <c:v>結球萵苣</c:v>
                </c:pt>
                <c:pt idx="4">
                  <c:v>結球白菜</c:v>
                </c:pt>
                <c:pt idx="5">
                  <c:v>甘藷</c:v>
                </c:pt>
                <c:pt idx="6">
                  <c:v>大豆</c:v>
                </c:pt>
                <c:pt idx="7">
                  <c:v>甘蔗</c:v>
                </c:pt>
                <c:pt idx="8">
                  <c:v>甘藍</c:v>
                </c:pt>
                <c:pt idx="9">
                  <c:v>柑桔類</c:v>
                </c:pt>
                <c:pt idx="10">
                  <c:v>鳳梨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殺丹免速隆</c:v>
                </c:pt>
                <c:pt idx="1">
                  <c:v>滅芬免速隆</c:v>
                </c:pt>
                <c:pt idx="2">
                  <c:v>莫多草淨</c:v>
                </c:pt>
                <c:pt idx="3">
                  <c:v>丁拉依速隆</c:v>
                </c:pt>
                <c:pt idx="4">
                  <c:v>免速隆</c:v>
                </c:pt>
                <c:pt idx="5">
                  <c:v>汰硫免速隆</c:v>
                </c:pt>
                <c:pt idx="6">
                  <c:v>稻得免速隆</c:v>
                </c:pt>
                <c:pt idx="7">
                  <c:v>丁拉百速隆</c:v>
                </c:pt>
                <c:pt idx="8">
                  <c:v>滅芬草</c:v>
                </c:pt>
                <c:pt idx="9">
                  <c:v>滅芬百速隆</c:v>
                </c:pt>
                <c:pt idx="10">
                  <c:v>除草靈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19／進字證 19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