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四氯福多寧 48.9 (%) …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日佳農葯股份有限公司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落花生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Sheet1!$A$2:$A$10</c:f>
              <c:strCache>
                <c:ptCount val="9"/>
                <c:pt idx="0">
                  <c:v>鋅錳乃浦</c:v>
                </c:pt>
                <c:pt idx="1">
                  <c:v>四氯異苯腈</c:v>
                </c:pt>
                <c:pt idx="2">
                  <c:v>菲克利</c:v>
                </c:pt>
                <c:pt idx="3">
                  <c:v>環克座</c:v>
                </c:pt>
                <c:pt idx="4">
                  <c:v>得克利</c:v>
                </c:pt>
                <c:pt idx="5">
                  <c:v>亞托敏</c:v>
                </c:pt>
                <c:pt idx="6">
                  <c:v>比多農</c:v>
                </c:pt>
                <c:pt idx="7">
                  <c:v>滅特座</c:v>
                </c:pt>
                <c:pt idx="8">
                  <c:v>三氟得克利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1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四氯福多寧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9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108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三氟得克利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滅特座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比多農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亞托敏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87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得克利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環克座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菲克利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91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四氯異苯腈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鋅錳乃浦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