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發光光桿菌0805-P2R 4…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木瓜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芬殺蟎</c:v>
                </c:pt>
                <c:pt idx="1">
                  <c:v>依殺蟎</c:v>
                </c:pt>
                <c:pt idx="2">
                  <c:v>亞醌蟎</c:v>
                </c:pt>
                <c:pt idx="3">
                  <c:v>賜派芬</c:v>
                </c:pt>
                <c:pt idx="4">
                  <c:v>賜滅芬</c:v>
                </c:pt>
                <c:pt idx="5">
                  <c:v>賽派芬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發光光桿菌0805-P2R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亞醌蟎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芬殺蟎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