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托福松 85 (%)</c:v>
                </c:pt>
                <c:pt idx="1">
                  <c:v>托福松 10 (%) GR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洽益化學股份有限公司</c:v>
                </c:pt>
                <c:pt idx="2">
                  <c:v>正農化學股份有限公司</c:v>
                </c:pt>
                <c:pt idx="3">
                  <c:v>東和化學企業股份有限公司</c:v>
                </c:pt>
                <c:pt idx="4">
                  <c:v>惠光股份有限公司</c:v>
                </c:pt>
                <c:pt idx="5">
                  <c:v>富農化學工業股份有限公司</c:v>
                </c:pt>
                <c:pt idx="6">
                  <c:v>嘉泰企業股份有限公司</c:v>
                </c:pt>
                <c:pt idx="7">
                  <c:v>台農三和化工股份有限公司</c:v>
                </c:pt>
                <c:pt idx="8">
                  <c:v>台灣正豐植保股份有限公司</c:v>
                </c:pt>
                <c:pt idx="9">
                  <c:v>光華化學股份有限公司</c:v>
                </c:pt>
                <c:pt idx="10">
                  <c:v>中華民國農會附設各級農會農化廠</c:v>
                </c:pt>
                <c:pt idx="11">
                  <c:v>國寶國際有限公司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香蕉</c:v>
                </c:pt>
                <c:pt idx="1">
                  <c:v>番茄</c:v>
                </c:pt>
                <c:pt idx="2">
                  <c:v>瓜果類</c:v>
                </c:pt>
                <c:pt idx="3">
                  <c:v>柑桔類</c:v>
                </c:pt>
                <c:pt idx="4">
                  <c:v>大豆</c:v>
                </c:pt>
                <c:pt idx="5">
                  <c:v>十字花科根菜類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甘蔗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賽滅淨</c:v>
                </c:pt>
                <c:pt idx="1">
                  <c:v>福賽絕</c:v>
                </c:pt>
                <c:pt idx="2">
                  <c:v>加福松</c:v>
                </c:pt>
                <c:pt idx="3">
                  <c:v>丁基加保扶</c:v>
                </c:pt>
                <c:pt idx="4">
                  <c:v>芬化利</c:v>
                </c:pt>
                <c:pt idx="5">
                  <c:v>氟速芬</c:v>
                </c:pt>
                <c:pt idx="6">
                  <c:v>氟派瑞</c:v>
                </c:pt>
                <c:pt idx="7">
                  <c:v>亞芬松</c:v>
                </c:pt>
                <c:pt idx="8">
                  <c:v>氟印淨</c:v>
                </c:pt>
                <c:pt idx="9">
                  <c:v>免扶克</c:v>
                </c:pt>
                <c:pt idx="10">
                  <c:v>托福毆殺滅</c:v>
                </c:pt>
                <c:pt idx="11">
                  <c:v>依殺松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托福松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