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克美素 40.9 (%) SL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全臺農藥有限公司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蓮霧</c:v>
                </c:pt>
                <c:pt idx="1">
                  <c:v>葡萄</c:v>
                </c:pt>
                <c:pt idx="2">
                  <c:v>菊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益收生長素</c:v>
                </c:pt>
                <c:pt idx="1">
                  <c:v>勃激素A3</c:v>
                </c:pt>
                <c:pt idx="2">
                  <c:v>氰滿素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克美素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243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氰滿素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勃激素A3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益收生長素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