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亞喜芬 95 (%)</c:v>
                </c:pt>
                <c:pt idx="1">
                  <c:v>亞喜芬 88 (%)</c:v>
                </c:pt>
                <c:pt idx="2">
                  <c:v>本達亞喜芬 37 (%) SL</c:v>
                </c:pt>
                <c:pt idx="3">
                  <c:v>亞喜芬 20.1 (%) SL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7</c:v>
                </c:pt>
                <c:pt idx="3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台灣瑪斯德股份有限公司</c:v>
                </c:pt>
                <c:pt idx="1">
                  <c:v>臺聯實業股份有限公司</c:v>
                </c:pt>
                <c:pt idx="2">
                  <c:v>洽益化學股份有限公司</c:v>
                </c:pt>
                <c:pt idx="3">
                  <c:v>東鋒股份有限公司</c:v>
                </c:pt>
                <c:pt idx="4">
                  <c:v>日農科技股份有限公司</c:v>
                </c:pt>
                <c:pt idx="5">
                  <c:v>好速化學股份有限公司</c:v>
                </c:pt>
                <c:pt idx="6">
                  <c:v>嘉濱貿易有限公司</c:v>
                </c:pt>
                <c:pt idx="7">
                  <c:v>詣榮國際有限公司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豇豆</c:v>
                </c:pt>
                <c:pt idx="1">
                  <c:v>蠶豆</c:v>
                </c:pt>
                <c:pt idx="2">
                  <c:v>落花生</c:v>
                </c:pt>
                <c:pt idx="3">
                  <c:v>花豆</c:v>
                </c:pt>
                <c:pt idx="4">
                  <c:v>綠豆</c:v>
                </c:pt>
                <c:pt idx="5">
                  <c:v>紅豆</c:v>
                </c:pt>
                <c:pt idx="6">
                  <c:v>樹豆</c:v>
                </c:pt>
                <c:pt idx="7">
                  <c:v>大豆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復祿芬</c:v>
                </c:pt>
                <c:pt idx="1">
                  <c:v>左旋莫多草</c:v>
                </c:pt>
                <c:pt idx="2">
                  <c:v>固殺草</c:v>
                </c:pt>
                <c:pt idx="3">
                  <c:v>可滅蹤</c:v>
                </c:pt>
                <c:pt idx="4">
                  <c:v>得殺草</c:v>
                </c:pt>
                <c:pt idx="5">
                  <c:v>快伏草</c:v>
                </c:pt>
                <c:pt idx="6">
                  <c:v>撻乃安</c:v>
                </c:pt>
                <c:pt idx="7">
                  <c:v>伏寄普</c:v>
                </c:pt>
                <c:pt idx="8">
                  <c:v>比達寧</c:v>
                </c:pt>
                <c:pt idx="9">
                  <c:v>佈殺丹</c:v>
                </c:pt>
                <c:pt idx="10">
                  <c:v>剋草同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6</c:v>
                </c:pt>
                <c:pt idx="4">
                  <c:v>2</c:v>
                </c:pt>
                <c:pt idx="5">
                  <c:v>8</c:v>
                </c:pt>
                <c:pt idx="6">
                  <c:v>1</c:v>
                </c:pt>
                <c:pt idx="7">
                  <c:v>8</c:v>
                </c:pt>
                <c:pt idx="8">
                  <c:v>3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亞喜芬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撻乃安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