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耐克螺 98 (%)</c:v>
                </c:pt>
                <c:pt idx="1">
                  <c:v>耐克螺 82 (%)</c:v>
                </c:pt>
                <c:pt idx="2">
                  <c:v>耐克螺 83 (%)</c:v>
                </c:pt>
                <c:pt idx="3">
                  <c:v>耐克螺 70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嘉濱貿易有限公司</c:v>
                </c:pt>
                <c:pt idx="1">
                  <c:v>台農三和化工股份有限公司</c:v>
                </c:pt>
                <c:pt idx="2">
                  <c:v>台灣百獅股份有限公司</c:v>
                </c:pt>
                <c:pt idx="3">
                  <c:v>台灣日產化工股份有限公司</c:v>
                </c:pt>
                <c:pt idx="4">
                  <c:v>台灣拜耳股份有限公司</c:v>
                </c:pt>
                <c:pt idx="5">
                  <c:v>利台化學工業股份有限公司</c:v>
                </c:pt>
                <c:pt idx="6">
                  <c:v>萬得發有限公司</c:v>
                </c:pt>
                <c:pt idx="7">
                  <c:v>臺聯實業股份有限公司</c:v>
                </c:pt>
                <c:pt idx="8">
                  <c:v>日農科技股份有限公司</c:v>
                </c:pt>
                <c:pt idx="9">
                  <c:v>嘉農企業股份有限公司</c:v>
                </c:pt>
                <c:pt idx="10">
                  <c:v>雋農實業股份有限公司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聚乙醛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耐克螺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14／進字證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