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殺紋寧 99 (%)</c:v>
                </c:pt>
                <c:pt idx="1">
                  <c:v>殺紋寧 30 (%) SL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13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詣榮國際有限公司</c:v>
                </c:pt>
                <c:pt idx="1">
                  <c:v>臺聯實業股份有限公司</c:v>
                </c:pt>
                <c:pt idx="2">
                  <c:v>聯利農業科技股份有限公司</c:v>
                </c:pt>
                <c:pt idx="3">
                  <c:v>洽益化學股份有限公司</c:v>
                </c:pt>
                <c:pt idx="4">
                  <c:v>東鋒股份有限公司</c:v>
                </c:pt>
                <c:pt idx="5">
                  <c:v>易利特開發有限公司</c:v>
                </c:pt>
                <c:pt idx="6">
                  <c:v>好速化學股份有限公司</c:v>
                </c:pt>
                <c:pt idx="7">
                  <c:v>中華民國農會附設各級農會農化廠</c:v>
                </c:pt>
                <c:pt idx="8">
                  <c:v>嘉濱貿易有限公司</c:v>
                </c:pt>
                <c:pt idx="9">
                  <c:v>日農科技股份有限公司</c:v>
                </c:pt>
                <c:pt idx="10">
                  <c:v>大勝化學工業股份有限公司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瓜菜類</c:v>
                </c:pt>
                <c:pt idx="1">
                  <c:v>瓜果類</c:v>
                </c:pt>
                <c:pt idx="2">
                  <c:v>水稻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本達樂</c:v>
                </c:pt>
                <c:pt idx="1">
                  <c:v>三氟敏</c:v>
                </c:pt>
                <c:pt idx="2">
                  <c:v>平氟芬</c:v>
                </c:pt>
                <c:pt idx="3">
                  <c:v>依普氟殺</c:v>
                </c:pt>
                <c:pt idx="4">
                  <c:v>滅芬座</c:v>
                </c:pt>
                <c:pt idx="5">
                  <c:v>殺紋滅達樂</c:v>
                </c:pt>
                <c:pt idx="6">
                  <c:v>滅達樂</c:v>
                </c:pt>
                <c:pt idx="7">
                  <c:v>枯草桿菌Y1336</c:v>
                </c:pt>
                <c:pt idx="8">
                  <c:v>賓得克利</c:v>
                </c:pt>
                <c:pt idx="9">
                  <c:v>殺紋依得利</c:v>
                </c:pt>
                <c:pt idx="10">
                  <c:v>蕈狀芽孢桿菌AGB01</c:v>
                </c:pt>
                <c:pt idx="11">
                  <c:v>賽氟菲克利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殺紋寧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7／進字證 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殺紋依得利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殺紋滅達樂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平氟芬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