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護汰芬 97 (%)</c:v>
                </c:pt>
                <c:pt idx="1">
                  <c:v>護汰芬 11.8 (%) SC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華夏科學農化股份有限公司</c:v>
                </c:pt>
                <c:pt idx="1">
                  <c:v>臺聯實業股份有限公司</c:v>
                </c:pt>
                <c:pt idx="2">
                  <c:v>維丰國際股份有限公司</c:v>
                </c:pt>
                <c:pt idx="3">
                  <c:v>洽益化學股份有限公司</c:v>
                </c:pt>
                <c:pt idx="4">
                  <c:v>東和化學企業股份有限公司</c:v>
                </c:pt>
                <c:pt idx="5">
                  <c:v>嘉農企業股份有限公司</c:v>
                </c:pt>
                <c:pt idx="6">
                  <c:v>台農三和化工股份有限公司</c:v>
                </c:pt>
                <c:pt idx="7">
                  <c:v>台灣富美實有限公司</c:v>
                </c:pt>
                <c:pt idx="8">
                  <c:v>優必樂有限公司</c:v>
                </c:pt>
                <c:pt idx="9">
                  <c:v>世大農化工廠股份有限公司</c:v>
                </c:pt>
                <c:pt idx="10">
                  <c:v>萬得發有限公司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鼠李科梨果類</c:v>
                </c:pt>
                <c:pt idx="1">
                  <c:v>薔薇科梨果類</c:v>
                </c:pt>
                <c:pt idx="2">
                  <c:v>葡萄</c:v>
                </c:pt>
                <c:pt idx="3">
                  <c:v>瓜菜類</c:v>
                </c:pt>
                <c:pt idx="4">
                  <c:v>玉米</c:v>
                </c:pt>
                <c:pt idx="5">
                  <c:v>油茶</c:v>
                </c:pt>
                <c:pt idx="6">
                  <c:v>梨</c:v>
                </c:pt>
                <c:pt idx="7">
                  <c:v>柿</c:v>
                </c:pt>
                <c:pt idx="8">
                  <c:v>山茶</c:v>
                </c:pt>
                <c:pt idx="9">
                  <c:v>小米</c:v>
                </c:pt>
                <c:pt idx="10">
                  <c:v>茶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普快淨</c:v>
                </c:pt>
                <c:pt idx="1">
                  <c:v>嘉賜貝芬</c:v>
                </c:pt>
                <c:pt idx="2">
                  <c:v>氟殺待克利</c:v>
                </c:pt>
                <c:pt idx="3">
                  <c:v>派本克</c:v>
                </c:pt>
                <c:pt idx="4">
                  <c:v>派滅芬</c:v>
                </c:pt>
                <c:pt idx="5">
                  <c:v>派芬農</c:v>
                </c:pt>
                <c:pt idx="6">
                  <c:v>芬座克敏</c:v>
                </c:pt>
                <c:pt idx="7">
                  <c:v>達克利</c:v>
                </c:pt>
                <c:pt idx="8">
                  <c:v>菲克利腐絕</c:v>
                </c:pt>
                <c:pt idx="9">
                  <c:v>比芬諾</c:v>
                </c:pt>
                <c:pt idx="10">
                  <c:v>貝芬菲克利</c:v>
                </c:pt>
                <c:pt idx="11">
                  <c:v>得克芬胺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護汰芬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8／進字證 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菲克利腐絕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芬座克敏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派芬農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派本克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氟殺待克利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