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滅芬免速隆 3.63 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中華民國農會附設各級農會農化廠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免速普拉草</c:v>
                </c:pt>
                <c:pt idx="3">
                  <c:v>殺丹免速隆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滅芬免速隆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