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丁拉樂滅草 4  (%) GR</c:v>
                </c:pt>
                <c:pt idx="1">
                  <c:v>丁拉樂滅草 20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富農化學工業股份有限公司</c:v>
                </c:pt>
                <c:pt idx="1">
                  <c:v>安旺特股份有限公司</c:v>
                </c:pt>
                <c:pt idx="2">
                  <c:v>大成化學工業股份有限公司</c:v>
                </c:pt>
                <c:pt idx="3">
                  <c:v>嘉泰企業股份有限公司</c:v>
                </c:pt>
                <c:pt idx="4">
                  <c:v>台灣正豐植保股份有限公司</c:v>
                </c:pt>
                <c:pt idx="5">
                  <c:v>利台化學工業股份有限公司</c:v>
                </c:pt>
                <c:pt idx="6">
                  <c:v>世大農化工廠股份有限公司</c:v>
                </c:pt>
                <c:pt idx="7">
                  <c:v>興農股份有限公司</c:v>
                </c:pt>
                <c:pt idx="8">
                  <c:v>臺聯實業股份有限公司</c:v>
                </c:pt>
                <c:pt idx="9">
                  <c:v>東和化學企業股份有限公司</c:v>
                </c:pt>
                <c:pt idx="10">
                  <c:v>日農科技股份有限公司</c:v>
                </c:pt>
                <c:pt idx="11">
                  <c:v>台農三和化工股份有限公司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丁拉樂滅草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