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貝芬替 90 (%)</c:v>
                </c:pt>
                <c:pt idx="1">
                  <c:v>貝芬替 95 (%)</c:v>
                </c:pt>
                <c:pt idx="2">
                  <c:v>貝芬替 98 (%)</c:v>
                </c:pt>
                <c:pt idx="3">
                  <c:v>貝芬替 50 (%) WG</c:v>
                </c:pt>
                <c:pt idx="4">
                  <c:v>貝芬替 44 (%) SC</c:v>
                </c:pt>
                <c:pt idx="5">
                  <c:v>貝芬替 41.7 (%) SC</c:v>
                </c:pt>
                <c:pt idx="6">
                  <c:v>貝芬替 50 (%) SC</c:v>
                </c:pt>
                <c:pt idx="7">
                  <c:v>貝芬替 50 (%) WP</c:v>
                </c:pt>
                <c:pt idx="8">
                  <c:v>貝芬替 60 (%) WP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11</c:v>
                </c:pt>
                <c:pt idx="7">
                  <c:v>19</c:v>
                </c:pt>
                <c:pt idx="8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洽益化學股份有限公司</c:v>
                </c:pt>
                <c:pt idx="1">
                  <c:v>松樹國際有限公司</c:v>
                </c:pt>
                <c:pt idx="2">
                  <c:v>東和化學企業股份有限公司</c:v>
                </c:pt>
                <c:pt idx="3">
                  <c:v>嘉農企業股份有限公司</c:v>
                </c:pt>
                <c:pt idx="4">
                  <c:v>嘉濱貿易有限公司</c:v>
                </c:pt>
                <c:pt idx="5">
                  <c:v>台農三和化工股份有限公司</c:v>
                </c:pt>
                <c:pt idx="6">
                  <c:v>台灣瑪斯德股份有限公司</c:v>
                </c:pt>
                <c:pt idx="7">
                  <c:v>聯利農業科技股份有限公司</c:v>
                </c:pt>
                <c:pt idx="8">
                  <c:v>瑞福企業有限公司</c:v>
                </c:pt>
                <c:pt idx="9">
                  <c:v>安旺特股份有限公司</c:v>
                </c:pt>
                <c:pt idx="10">
                  <c:v>興農股份有限公司</c:v>
                </c:pt>
                <c:pt idx="11">
                  <c:v>富農化學工業股份有限公司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葡萄</c:v>
                </c:pt>
                <c:pt idx="1">
                  <c:v>洋菇</c:v>
                </c:pt>
                <c:pt idx="2">
                  <c:v>菊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甲基多保淨</c:v>
                </c:pt>
                <c:pt idx="1">
                  <c:v>鋅錳乃浦</c:v>
                </c:pt>
                <c:pt idx="2">
                  <c:v>免賴得</c:v>
                </c:pt>
                <c:pt idx="3">
                  <c:v>腐絕</c:v>
                </c:pt>
                <c:pt idx="4">
                  <c:v>三元硫酸銅</c:v>
                </c:pt>
                <c:pt idx="5">
                  <c:v>易胺座</c:v>
                </c:pt>
                <c:pt idx="6">
                  <c:v>貝芬得</c:v>
                </c:pt>
                <c:pt idx="7">
                  <c:v>腐絕快得寧</c:v>
                </c:pt>
                <c:pt idx="8">
                  <c:v>貝芬菲克利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37／進字證 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易胺座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三元硫酸銅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免賴得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鋅錳乃浦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甲基多保淨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