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普拉草 98 (%)</c:v>
                </c:pt>
                <c:pt idx="1">
                  <c:v>普拉草 97 (%)</c:v>
                </c:pt>
                <c:pt idx="2">
                  <c:v>普拉草 94 (%)</c:v>
                </c:pt>
                <c:pt idx="3">
                  <c:v>普拉草 95 (%)</c:v>
                </c:pt>
                <c:pt idx="4">
                  <c:v>免速普拉草 1.8  (%) …</c:v>
                </c:pt>
                <c:pt idx="5">
                  <c:v>普拉草 2  (%) GR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臺灣潤農有限公司</c:v>
                </c:pt>
                <c:pt idx="1">
                  <c:v>雅飛有限公司</c:v>
                </c:pt>
                <c:pt idx="2">
                  <c:v>立農化學股份有限公司</c:v>
                </c:pt>
                <c:pt idx="3">
                  <c:v>瑞芳植物保護股份有限公司</c:v>
                </c:pt>
                <c:pt idx="4">
                  <c:v>富農化學工業股份有限公司</c:v>
                </c:pt>
                <c:pt idx="5">
                  <c:v>中華民國農會附設各級農會農化廠</c:v>
                </c:pt>
                <c:pt idx="6">
                  <c:v>台灣先正達股份有限公司</c:v>
                </c:pt>
                <c:pt idx="7">
                  <c:v>興農股份有限公司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普拉比拉芬</c:v>
                </c:pt>
                <c:pt idx="1">
                  <c:v>特酮草氟胺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普拉草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