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鏈黴素 70 (%)</c:v>
                </c:pt>
                <c:pt idx="1">
                  <c:v>鏈黴素 12.5 (%) SL</c:v>
                </c:pt>
                <c:pt idx="2">
                  <c:v>多保鏈黴素 68.8 (%) 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9</c:v>
                </c:pt>
                <c:pt idx="2">
                  <c:v>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聯利農業科技股份有限公司</c:v>
                </c:pt>
                <c:pt idx="1">
                  <c:v>立農化學股份有限公司</c:v>
                </c:pt>
                <c:pt idx="2">
                  <c:v>瑞繐股份有限公司</c:v>
                </c:pt>
                <c:pt idx="3">
                  <c:v>好速化學股份有限公司</c:v>
                </c:pt>
                <c:pt idx="4">
                  <c:v>大成化學工業股份有限公司</c:v>
                </c:pt>
                <c:pt idx="5">
                  <c:v>嘉農企業股份有限公司</c:v>
                </c:pt>
                <c:pt idx="6">
                  <c:v>久農貿易有限公司</c:v>
                </c:pt>
                <c:pt idx="7">
                  <c:v>瑞芳植物保護股份有限公司</c:v>
                </c:pt>
                <c:pt idx="8">
                  <c:v>洽益化學股份有限公司</c:v>
                </c:pt>
                <c:pt idx="9">
                  <c:v>東和化學企業股份有限公司</c:v>
                </c:pt>
                <c:pt idx="10">
                  <c:v>大勝化學工業股份有限公司</c:v>
                </c:pt>
                <c:pt idx="11">
                  <c:v>光華化學股份有限公司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楊桃</c:v>
                </c:pt>
                <c:pt idx="1">
                  <c:v>桃</c:v>
                </c:pt>
                <c:pt idx="2">
                  <c:v>蔥科根菜類</c:v>
                </c:pt>
                <c:pt idx="3">
                  <c:v>蔥科小葉菜類</c:v>
                </c:pt>
                <c:pt idx="4">
                  <c:v>菊科根菜類</c:v>
                </c:pt>
                <c:pt idx="5">
                  <c:v>菊科小葉菜類</c:v>
                </c:pt>
                <c:pt idx="6">
                  <c:v>菊科包葉菜類</c:v>
                </c:pt>
                <c:pt idx="7">
                  <c:v>菊</c:v>
                </c:pt>
                <c:pt idx="8">
                  <c:v>結球白菜</c:v>
                </c:pt>
                <c:pt idx="9">
                  <c:v>十字花科根菜類</c:v>
                </c:pt>
                <c:pt idx="10">
                  <c:v>十字花科小葉菜類</c:v>
                </c:pt>
                <c:pt idx="11">
                  <c:v>十字花科包葉菜類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鹼性氯氧化銅</c:v>
                </c:pt>
                <c:pt idx="1">
                  <c:v>氫氧化銅</c:v>
                </c:pt>
                <c:pt idx="2">
                  <c:v>銅快得寧</c:v>
                </c:pt>
                <c:pt idx="3">
                  <c:v>波爾多</c:v>
                </c:pt>
                <c:pt idx="4">
                  <c:v>鏈土黴素</c:v>
                </c:pt>
                <c:pt idx="5">
                  <c:v>液化澱粉芽孢桿菌YCMA1</c:v>
                </c:pt>
                <c:pt idx="6">
                  <c:v>枯草桿菌KHY8</c:v>
                </c:pt>
                <c:pt idx="7">
                  <c:v>貝萊斯芽孢桿菌BF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鏈黴素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18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16／進字證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15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8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2798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鏈土黴素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波爾多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銅快得寧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氫氧化銅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鹼性氯氧化銅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