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汰草龍 99.3 (%)</c:v>
                </c:pt>
                <c:pt idx="1">
                  <c:v>汰草龍 98 (%)</c:v>
                </c:pt>
                <c:pt idx="2">
                  <c:v>汰草龍 9  (%) GR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興農股份有限公司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汰草龍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